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ventilation et les attributs. Chaque fois que nous ventilons un élément de données, comme c'est le cas dans cet exemple, nous sélectionnons "ventilation".</a:t>
            </a:r>
          </a:p>
          <a:p>
            <a:endParaRPr dirty="0" lang="en-US"/>
          </a:p>
          <a:p txid="c19c4bdbb6bbe3e97c2d054a2d21e31e">
            <a:r>
              <a:rPr dirty="0" lang="en-US"/>
              <a:t>Vous pouvez en savoir plus sur le type d'attribut en consultant la documentation DHIS2. Vous pouvez voir ci-dessous la case à cocher de la dimension des données,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dimension des données.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sélectionnée. Il faut noter que l'ordre des options de catégorie dans la colonne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de l'âge et du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